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TCA CYCLE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3040" y="2119257"/>
            <a:ext cx="6709360" cy="36038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•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Most of cells energy comes from oxidation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A.CoA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mitochondria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	Glycolysis oxidizes sugar to pyruvate which is converted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A.CoA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mitochondria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	Proteins and fatty acid are also broken down to yield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A.CoA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	Acetyl units oxidized to CO2 in mitochondrial matrix by TCA cycle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	Energy released during oxidation captured by NAD+ and FAD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&gt; Carried to ETC for synthesis of ATP (oxidative phosphorylation </a:t>
            </a:r>
          </a:p>
        </p:txBody>
      </p:sp>
    </p:spTree>
    <p:extLst>
      <p:ext uri="{BB962C8B-B14F-4D97-AF65-F5344CB8AC3E}">
        <p14:creationId xmlns:p14="http://schemas.microsoft.com/office/powerpoint/2010/main" val="236817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087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84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694113" cy="363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29882"/>
            <a:ext cx="4110335" cy="183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4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76875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29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</TotalTime>
  <Words>3</Words>
  <Application>Microsoft Office PowerPoint</Application>
  <PresentationFormat>عرض على الشاشة (3:4)‏</PresentationFormat>
  <Paragraphs>7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دبوس تثبيت</vt:lpstr>
      <vt:lpstr>TCA CYCLE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TCA CYCLE</dc:title>
  <dc:creator>Administrator</dc:creator>
  <cp:lastModifiedBy>IK</cp:lastModifiedBy>
  <cp:revision>2</cp:revision>
  <dcterms:created xsi:type="dcterms:W3CDTF">2019-09-26T18:17:23Z</dcterms:created>
  <dcterms:modified xsi:type="dcterms:W3CDTF">2019-09-26T18:22:30Z</dcterms:modified>
</cp:coreProperties>
</file>